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Tm="578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78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78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 advTm="578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Tm="578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 advTm="578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 advTm="578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 advTm="578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78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Tm="578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 advTm="5781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med" advTm="5781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C:\Users\&#1044;&#1080;&#1085;&#1072;\Desktop\&#1087;&#1088;&#1077;&#1079;&#1077;&#1085;&#1090;&#1072;&#1094;&#1080;&#1103;\Fonovaya+muzyka+bez+slov+impul+sivnaya_muzlishko.ru.mp3" TargetMode="External"/><Relationship Id="rId1" Type="http://schemas.openxmlformats.org/officeDocument/2006/relationships/tags" Target="../tags/tag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onovaya+muzyka+bez+slov+impul+sivnaya_muzlishko.ru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899592" y="908720"/>
            <a:ext cx="304800" cy="304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1484784"/>
            <a:ext cx="6172200" cy="1894362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0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Семья  Добровых</a:t>
            </a:r>
            <a:endParaRPr lang="ru-RU" sz="400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med" advTm="67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Там жук Скарабей, он приносит удачу.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Содержимое 3" descr="IMG_219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894119" y="2146441"/>
            <a:ext cx="4717191" cy="3537893"/>
          </a:xfrm>
        </p:spPr>
      </p:pic>
    </p:spTree>
  </p:cSld>
  <p:clrMapOvr>
    <a:masterClrMapping/>
  </p:clrMapOvr>
  <p:transition spd="med" advTm="57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Семья – это праздник за круглым столом.</a:t>
            </a:r>
            <a:b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радостным смехом наполненный дом.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Содержимое 3" descr="IMG_211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916832"/>
            <a:ext cx="6006348" cy="4504761"/>
          </a:xfrm>
        </p:spPr>
      </p:pic>
    </p:spTree>
  </p:cSld>
  <p:clrMapOvr>
    <a:masterClrMapping/>
  </p:clrMapOvr>
  <p:transition spd="med" advTm="75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2530624" cy="3456384"/>
          </a:xfrm>
        </p:spPr>
        <p:txBody>
          <a:bodyPr>
            <a:normAutofit/>
          </a:bodyPr>
          <a:lstStyle/>
          <a:p>
            <a:pPr algn="ctr"/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Семья – это труд. Друг о дружке забота.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 spd="med" advTm="46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Семья – это много домашней работы.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Содержимое 4" descr="IMG-20170514-WA000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484784"/>
            <a:ext cx="2931790" cy="4873625"/>
          </a:xfrm>
        </p:spPr>
      </p:pic>
      <p:pic>
        <p:nvPicPr>
          <p:cNvPr id="6" name="Рисунок 5" descr="IMG-20170709-WA0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556792"/>
            <a:ext cx="2929104" cy="4869160"/>
          </a:xfrm>
          <a:prstGeom prst="rect">
            <a:avLst/>
          </a:prstGeom>
        </p:spPr>
      </p:pic>
    </p:spTree>
  </p:cSld>
  <p:clrMapOvr>
    <a:masterClrMapping/>
  </p:clrMapOvr>
  <p:transition spd="med" advTm="66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Семья – это важно. Семья – это сложно.</a:t>
            </a:r>
            <a:b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Но жить, без семьи, на земле невозможно.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 spd="med" advTm="47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Хотите, чтоб вам говорили друзья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«Какая хорошая Ваша семья!»?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dirty="0"/>
          </a:p>
        </p:txBody>
      </p:sp>
    </p:spTree>
  </p:cSld>
  <p:clrMapOvr>
    <a:masterClrMapping/>
  </p:clrMapOvr>
  <p:transition spd="med" advTm="58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1520" y="1124744"/>
            <a:ext cx="1882552" cy="27943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Всегда будьте вместе, семью берегите.</a:t>
            </a:r>
            <a:br>
              <a:rPr lang="ru-RU" sz="27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7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Обиды и ссоры подальше гоните</a:t>
            </a: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b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76256" y="2276872"/>
            <a:ext cx="2016224" cy="391703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Семья – это место, где любят и ждут.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Семья – это просто: Тебя здесь поймут! </a:t>
            </a:r>
          </a:p>
        </p:txBody>
      </p:sp>
    </p:spTree>
  </p:cSld>
  <p:clrMapOvr>
    <a:masterClrMapping/>
  </p:clrMapOvr>
  <p:transition spd="med" advTm="11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92494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 за внимание!</a:t>
            </a:r>
            <a:endParaRPr lang="ru-RU" sz="3600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 spd="med" advTm="40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2242592" cy="3096344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400" b="1" cap="none" dirty="0" smtClean="0">
                <a:ln/>
                <a:solidFill>
                  <a:schemeClr val="accent3"/>
                </a:solidFill>
              </a:rPr>
              <a:t>Однажды спросила дочурка моя,</a:t>
            </a:r>
            <a:br>
              <a:rPr lang="ru-RU" sz="2400" b="1" cap="none" dirty="0" smtClean="0">
                <a:ln/>
                <a:solidFill>
                  <a:schemeClr val="accent3"/>
                </a:solidFill>
              </a:rPr>
            </a:br>
            <a:r>
              <a:rPr lang="ru-RU" sz="2400" b="1" cap="none" dirty="0" smtClean="0">
                <a:ln/>
                <a:solidFill>
                  <a:schemeClr val="accent3"/>
                </a:solidFill>
              </a:rPr>
              <a:t>- Мама, что значит Большая семья?</a:t>
            </a:r>
            <a:endParaRPr lang="ru-RU" sz="2400" b="1" cap="none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 spd="med" advTm="63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3034680" cy="3672408"/>
          </a:xfrm>
        </p:spPr>
        <p:txBody>
          <a:bodyPr>
            <a:normAutofit/>
          </a:bodyPr>
          <a:lstStyle/>
          <a:p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Семья? Это просто. Семья – это Я!</a:t>
            </a:r>
            <a:b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Семья – это папа и мама моя.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Рисунок 5" descr="IMG-20180819-WA0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692696"/>
            <a:ext cx="3960440" cy="5280586"/>
          </a:xfrm>
          <a:prstGeom prst="rect">
            <a:avLst/>
          </a:prstGeom>
        </p:spPr>
      </p:pic>
    </p:spTree>
  </p:cSld>
  <p:clrMapOvr>
    <a:masterClrMapping/>
  </p:clrMapOvr>
  <p:transition spd="med" advTm="71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Семья – это котик к рукам «</a:t>
            </a:r>
            <a:r>
              <a:rPr lang="ru-RU" b="1" cap="none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прилипучий</a:t>
            </a: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».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Содержимое 3" descr="Фото047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916832"/>
            <a:ext cx="3132348" cy="4176463"/>
          </a:xfrm>
        </p:spPr>
      </p:pic>
      <p:pic>
        <p:nvPicPr>
          <p:cNvPr id="5" name="Рисунок 4" descr="14382656246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556792"/>
            <a:ext cx="3048000" cy="2286000"/>
          </a:xfrm>
          <a:prstGeom prst="rect">
            <a:avLst/>
          </a:prstGeom>
        </p:spPr>
      </p:pic>
      <p:pic>
        <p:nvPicPr>
          <p:cNvPr id="6" name="Рисунок 5" descr="IMG_03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4221088"/>
            <a:ext cx="3059832" cy="2294874"/>
          </a:xfrm>
          <a:prstGeom prst="rect">
            <a:avLst/>
          </a:prstGeom>
        </p:spPr>
      </p:pic>
    </p:spTree>
  </p:cSld>
  <p:clrMapOvr>
    <a:masterClrMapping/>
  </p:clrMapOvr>
  <p:transition spd="med" advTm="66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Семья – это бабушек голос певучий.</a:t>
            </a:r>
            <a:b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Семья – это дедушек добрые руки,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Содержимое 3" descr="v_feJYxkDS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556792"/>
            <a:ext cx="3639852" cy="4853136"/>
          </a:xfrm>
        </p:spPr>
      </p:pic>
      <p:pic>
        <p:nvPicPr>
          <p:cNvPr id="5" name="Рисунок 4" descr="3XpLlrv5T7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628800"/>
            <a:ext cx="3564396" cy="4752528"/>
          </a:xfrm>
          <a:prstGeom prst="rect">
            <a:avLst/>
          </a:prstGeom>
        </p:spPr>
      </p:pic>
    </p:spTree>
  </p:cSld>
  <p:clrMapOvr>
    <a:masterClrMapping/>
  </p:clrMapOvr>
  <p:transition spd="med" advTm="70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братик Егорка – спаситель от скуки.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Содержимое 4" descr="IMG_20171220_18145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3655219" cy="4873625"/>
          </a:xfrm>
        </p:spPr>
      </p:pic>
      <p:pic>
        <p:nvPicPr>
          <p:cNvPr id="6" name="Рисунок 5" descr="IMG_20171125_1457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1505405"/>
            <a:ext cx="3744416" cy="4992554"/>
          </a:xfrm>
          <a:prstGeom prst="rect">
            <a:avLst/>
          </a:prstGeom>
        </p:spPr>
      </p:pic>
    </p:spTree>
  </p:cSld>
  <p:clrMapOvr>
    <a:masterClrMapping/>
  </p:clrMapOvr>
  <p:transition spd="med" advTm="89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Семья – это море надежных друзей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Содержимое 4" descr="IMG-20180610-WA002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41916" y="1600200"/>
            <a:ext cx="6498167" cy="4873625"/>
          </a:xfrm>
        </p:spPr>
      </p:pic>
    </p:spTree>
  </p:cSld>
  <p:clrMapOvr>
    <a:masterClrMapping/>
  </p:clrMapOvr>
  <p:transition spd="med" advTm="7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кукла </a:t>
            </a:r>
            <a:r>
              <a:rPr lang="ru-RU" b="1" cap="none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Татьянка</a:t>
            </a: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Так хлопотно с ней!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Содержимое 3" descr="IMG_20180507_13250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363390" y="1600200"/>
            <a:ext cx="3655219" cy="4873625"/>
          </a:xfrm>
        </p:spPr>
      </p:pic>
    </p:spTree>
  </p:cSld>
  <p:clrMapOvr>
    <a:masterClrMapping/>
  </p:clrMapOvr>
  <p:transition spd="med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Семья – это летом поездки на дачу,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Содержимое 4" descr="IMG_20170716_11585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556792"/>
            <a:ext cx="5595938" cy="4196953"/>
          </a:xfrm>
        </p:spPr>
      </p:pic>
      <p:pic>
        <p:nvPicPr>
          <p:cNvPr id="6" name="Рисунок 5" descr="IMG_20170801_1035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1628800"/>
            <a:ext cx="3057804" cy="4077072"/>
          </a:xfrm>
          <a:prstGeom prst="rect">
            <a:avLst/>
          </a:prstGeom>
        </p:spPr>
      </p:pic>
    </p:spTree>
  </p:cSld>
  <p:clrMapOvr>
    <a:masterClrMapping/>
  </p:clrMapOvr>
  <p:transition spd="med" advTm="58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106</TotalTime>
  <Words>143</Words>
  <Application>Microsoft Office PowerPoint</Application>
  <PresentationFormat>Экран (4:3)</PresentationFormat>
  <Paragraphs>19</Paragraphs>
  <Slides>17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Семья  Добровых</vt:lpstr>
      <vt:lpstr>Однажды спросила дочурка моя, - Мама, что значит Большая семья?</vt:lpstr>
      <vt:lpstr>Семья? Это просто. Семья – это Я! Семья – это папа и мама моя.</vt:lpstr>
      <vt:lpstr>Семья – это котик к рукам «прилипучий».</vt:lpstr>
      <vt:lpstr>Семья – это бабушек голос певучий. Семья – это дедушек добрые руки,</vt:lpstr>
      <vt:lpstr>И братик Егорка – спаситель от скуки.</vt:lpstr>
      <vt:lpstr>Семья – это море надежных друзей</vt:lpstr>
      <vt:lpstr>И кукла Татьянка. Так хлопотно с ней!</vt:lpstr>
      <vt:lpstr>Семья – это летом поездки на дачу,</vt:lpstr>
      <vt:lpstr>Там жук Скарабей, он приносит удачу.</vt:lpstr>
      <vt:lpstr>Семья – это праздник за круглым столом. И радостным смехом наполненный дом.</vt:lpstr>
      <vt:lpstr>Семья – это труд. Друг о дружке забота.</vt:lpstr>
      <vt:lpstr>Семья – это много домашней работы.</vt:lpstr>
      <vt:lpstr>Семья – это важно. Семья – это сложно. Но жить, без семьи, на земле невозможно.</vt:lpstr>
      <vt:lpstr>Хотите, чтоб вам говорили друзья «Какая хорошая Ваша семья!»? </vt:lpstr>
      <vt:lpstr>Всегда будьте вместе, семью берегите. Обиды и ссоры подальше гоните.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  Добровых</dc:title>
  <dc:creator>Дина</dc:creator>
  <cp:lastModifiedBy>Дина</cp:lastModifiedBy>
  <cp:revision>13</cp:revision>
  <dcterms:created xsi:type="dcterms:W3CDTF">2019-02-22T11:30:43Z</dcterms:created>
  <dcterms:modified xsi:type="dcterms:W3CDTF">2019-02-25T09:57:59Z</dcterms:modified>
</cp:coreProperties>
</file>